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deep generative model of raw audio waveforms.</a:t>
            </a:r>
            <a:endParaRPr/>
          </a:p>
          <a:p>
            <a:pPr indent="0" lvl="0" marL="0">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transferring the artistic style of The Starry Night onto a photograph of an African lion</a:t>
            </a:r>
            <a:endParaRPr/>
          </a:p>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4.jpg"/><Relationship Id="rId5"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jpg"/><Relationship Id="rId4" Type="http://schemas.openxmlformats.org/officeDocument/2006/relationships/image" Target="../media/image2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Shape 55"/>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Shape 57"/>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Shape 58"/>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Shape 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Shape 1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Shape 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Shape 12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36" name="Shape 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Shape 137"/>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Shape 138"/>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Shape 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45" name="Shape 14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Shape 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Shape 147"/>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Shape 148"/>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Shape 15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Shape 157"/>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64" name="Shape 164"/>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Shape 166"/>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Shape 17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Shape 18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Shape 193"/>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Shape 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Shape 195"/>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Shape 196"/>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Shape 197"/>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Shape 198"/>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Shape 199"/>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Shape 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Shape 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Shape 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Shape 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Shape 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Shape 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Shape 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Shape 234"/>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Shape 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Shape 241"/>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Shape 2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Shape 255"/>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Shape 26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Shape 26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63" name="Shape 263"/>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Shape 264"/>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Shape 27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Shape 27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73" name="Shape 27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Shape 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Shape 27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Shape 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Shape 71"/>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Shape 28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Shape 28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83" name="Shape 28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Shape 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Shape 28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Shape 286"/>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Shape 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Shape 298"/>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Shape 299"/>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Shape 30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Shape 307"/>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Shape 30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Shape 3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Shape 31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Shape 317"/>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endParaRPr>
          </a:p>
        </p:txBody>
      </p:sp>
      <p:sp>
        <p:nvSpPr>
          <p:cNvPr id="318" name="Shape 31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Shape 3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Shape 32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Shape 326"/>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27" name="Shape 32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Shape 32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29" name="Shape 329"/>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30" name="Shape 330"/>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
        <p:nvSpPr>
          <p:cNvPr id="331" name="Shape 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Shape 332"/>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Shape 33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Shape 339"/>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Shape 341"/>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42" name="Shape 342"/>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Shape 343"/>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44" name="Shape 344"/>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45" name="Shape 345"/>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pic>
        <p:nvPicPr>
          <p:cNvPr id="346" name="Shape 346"/>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Shape 352"/>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Shape 353"/>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Shape 3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Shape 355"/>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Shape 356"/>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57" name="Shape 357"/>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58" name="Shape 358"/>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Shape 36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365" name="Shape 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Shape 37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72" name="Shape 37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Shape 373"/>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Shape 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Shape 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Shape 38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sp>
        <p:nvSpPr>
          <p:cNvPr id="381" name="Shape 381"/>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Shape 38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Shape 38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85" name="Shape 385"/>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Shape 39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93" name="Shape 39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Shape 394"/>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96" name="Shape 3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Shape 397"/>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Shape 398"/>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Shape 40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Shape 4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Shape 41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Shape 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Shape 418"/>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Shape 419"/>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Shape 420"/>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Shape 4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Shape 42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Shape 428"/>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Shape 429"/>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useless</a:t>
            </a:r>
            <a:endParaRPr/>
          </a:p>
        </p:txBody>
      </p:sp>
      <p:sp>
        <p:nvSpPr>
          <p:cNvPr id="430" name="Shape 430"/>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31" name="Shape 43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32" name="Shape 432"/>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33" name="Shape 43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4" name="Shape 43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5" name="Shape 43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7" name="Shape 43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8" name="Shape 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Shape 439"/>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Shape 445"/>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Shape 446"/>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7" name="Shape 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Shape 44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Shape 449"/>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useless</a:t>
            </a:r>
            <a:endParaRPr/>
          </a:p>
        </p:txBody>
      </p:sp>
      <p:sp>
        <p:nvSpPr>
          <p:cNvPr id="450" name="Shape 450"/>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51" name="Shape 45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52" name="Shape 452"/>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53" name="Shape 45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4" name="Shape 45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5" name="Shape 45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6" name="Shape 45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7" name="Shape 4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8" name="Shape 4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Shape 464"/>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466" name="Shape 466"/>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Shape 467"/>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Shape 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Shape 474"/>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000">
              <a:latin typeface="Georgia"/>
              <a:ea typeface="Georgia"/>
              <a:cs typeface="Georgia"/>
              <a:sym typeface="Georgia"/>
            </a:endParaRPr>
          </a:p>
          <a:p>
            <a:pPr indent="0" lvl="0" marL="0" rtl="0">
              <a:spcBef>
                <a:spcPts val="1600"/>
              </a:spcBef>
              <a:spcAft>
                <a:spcPts val="0"/>
              </a:spcAft>
              <a:buNone/>
            </a:pPr>
            <a:r>
              <a:t/>
            </a:r>
            <a:endParaRPr sz="1000">
              <a:latin typeface="Georgia"/>
              <a:ea typeface="Georgia"/>
              <a:cs typeface="Georgia"/>
              <a:sym typeface="Georgia"/>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475" name="Shape 47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76" name="Shape 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Shape 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Shape 85"/>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Shape 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Shape 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Shape 5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Shape 5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Shape 507"/>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Shape 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Shape 51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Shape 52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1" name="Shape 5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Shape 52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528" name="Shape 52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9" name="Shape 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Shape 535"/>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Shape 536"/>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37" name="Shape 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Shape 543"/>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Shape 544"/>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45" name="Shape 545"/>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Shape 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Shape 552"/>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Shape 553"/>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54" name="Shape 554"/>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Shape 5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Shape 93"/>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Shape 56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Shape 5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Shape 5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Shape 5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Shape 581"/>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Shape 5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Shape 588"/>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Shape 589"/>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Shape 590"/>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Shape 5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Shape 59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Shape 5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Shape 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Shape 108"/>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Shape 115"/>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